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1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mailto:info@vbkorea.kr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mailto:info@vbkorea.kr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4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mailto:info@vbkorea.kr" TargetMode="Externa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11200" y="2472267"/>
            <a:ext cx="2023533" cy="2452769"/>
          </a:xfrm>
        </p:spPr>
        <p:txBody>
          <a:bodyPr>
            <a:normAutofit/>
          </a:bodyPr>
          <a:lstStyle/>
          <a:p>
            <a:pPr algn="l"/>
            <a:r>
              <a:rPr lang="en-US" altLang="ko-KR" sz="1200" dirty="0"/>
              <a:t>Our</a:t>
            </a:r>
            <a:r>
              <a:rPr lang="ko-KR" altLang="en-US" sz="1200" dirty="0"/>
              <a:t> </a:t>
            </a:r>
            <a:r>
              <a:rPr lang="en-US" altLang="ko-KR" sz="1200" dirty="0"/>
              <a:t>Skin Nude Sun shield</a:t>
            </a:r>
            <a:br>
              <a:rPr lang="en-US" altLang="ko-KR" sz="1200" dirty="0"/>
            </a:br>
            <a:r>
              <a:rPr lang="en-US" altLang="ko-KR" sz="1200" dirty="0"/>
              <a:t>after make up can not see any patch.</a:t>
            </a:r>
            <a:br>
              <a:rPr lang="en-US" altLang="ko-KR" sz="1200" dirty="0"/>
            </a:br>
            <a:r>
              <a:rPr lang="en-US" altLang="ko-KR" sz="1200" dirty="0"/>
              <a:t/>
            </a:r>
            <a:br>
              <a:rPr lang="en-US" altLang="ko-KR" sz="1200" dirty="0"/>
            </a:br>
            <a:r>
              <a:rPr lang="en-US" altLang="ko-KR" sz="1200" dirty="0"/>
              <a:t>Our products are invisible after makeup and has a matte texture and is not shiny.</a:t>
            </a:r>
            <a:br>
              <a:rPr lang="en-US" altLang="ko-KR" sz="1200" dirty="0"/>
            </a:br>
            <a:r>
              <a:rPr lang="en-US" altLang="ko-KR" sz="1200" dirty="0"/>
              <a:t/>
            </a:r>
            <a:br>
              <a:rPr lang="en-US" altLang="ko-KR" sz="1200" dirty="0"/>
            </a:br>
            <a:r>
              <a:rPr lang="en-US" altLang="ko-KR" sz="1200" dirty="0"/>
              <a:t>Once attached, the edges of our product will not </a:t>
            </a:r>
            <a:r>
              <a:rPr lang="en-US" altLang="ko-KR" sz="1200" dirty="0" err="1"/>
              <a:t>tear.When</a:t>
            </a:r>
            <a:r>
              <a:rPr lang="en-US" altLang="ko-KR" sz="1200" dirty="0"/>
              <a:t> removing our product, it comes off in one go.</a:t>
            </a:r>
            <a:endParaRPr lang="ko-KR" altLang="en-US" sz="12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9304511" y="26995"/>
            <a:ext cx="2887489" cy="615140"/>
          </a:xfrm>
        </p:spPr>
        <p:txBody>
          <a:bodyPr>
            <a:normAutofit fontScale="25000" lnSpcReduction="20000"/>
          </a:bodyPr>
          <a:lstStyle/>
          <a:p>
            <a:pPr algn="l">
              <a:spcBef>
                <a:spcPts val="0"/>
              </a:spcBef>
            </a:pPr>
            <a:r>
              <a:rPr lang="en-US" altLang="ko-KR" sz="2400" b="1" dirty="0">
                <a:latin typeface="+mn-ea"/>
                <a:cs typeface="Archivo Light" pitchFamily="2" charset="0"/>
              </a:rPr>
              <a:t>F214 </a:t>
            </a:r>
            <a:r>
              <a:rPr lang="en-US" altLang="ko-KR" sz="2400" b="1" dirty="0" err="1">
                <a:latin typeface="+mn-ea"/>
                <a:cs typeface="Archivo Light" pitchFamily="2" charset="0"/>
              </a:rPr>
              <a:t>GoYang</a:t>
            </a:r>
            <a:r>
              <a:rPr lang="en-US" altLang="ko-KR" sz="2400" b="1" dirty="0">
                <a:latin typeface="+mn-ea"/>
                <a:cs typeface="Archivo Light" pitchFamily="2" charset="0"/>
              </a:rPr>
              <a:t> </a:t>
            </a:r>
            <a:r>
              <a:rPr lang="en-US" altLang="ko-KR" sz="2400" b="1" dirty="0" err="1">
                <a:latin typeface="+mn-ea"/>
                <a:cs typeface="Archivo Light" pitchFamily="2" charset="0"/>
              </a:rPr>
              <a:t>ArchBiz</a:t>
            </a:r>
            <a:r>
              <a:rPr lang="en-US" altLang="ko-KR" sz="2400" b="1" dirty="0">
                <a:latin typeface="+mn-ea"/>
                <a:cs typeface="Archivo Light" pitchFamily="2" charset="0"/>
              </a:rPr>
              <a:t> Center , #63 Sam Won-Ro, </a:t>
            </a:r>
            <a:r>
              <a:rPr lang="en-US" altLang="ko-KR" sz="2400" b="1" dirty="0" err="1">
                <a:latin typeface="+mn-ea"/>
                <a:cs typeface="Archivo Light" pitchFamily="2" charset="0"/>
              </a:rPr>
              <a:t>Deok</a:t>
            </a:r>
            <a:r>
              <a:rPr lang="en-US" altLang="ko-KR" sz="2400" b="1" dirty="0">
                <a:latin typeface="+mn-ea"/>
                <a:cs typeface="Archivo Light" pitchFamily="2" charset="0"/>
              </a:rPr>
              <a:t> Yang </a:t>
            </a:r>
            <a:r>
              <a:rPr lang="en-US" altLang="ko-KR" sz="2400" b="1" dirty="0" err="1">
                <a:latin typeface="+mn-ea"/>
                <a:cs typeface="Archivo Light" pitchFamily="2" charset="0"/>
              </a:rPr>
              <a:t>Gu</a:t>
            </a:r>
            <a:endParaRPr lang="en-US" altLang="ko-KR" sz="2400" b="1" dirty="0">
              <a:latin typeface="+mn-ea"/>
              <a:cs typeface="Archivo Light" pitchFamily="2" charset="0"/>
            </a:endParaRPr>
          </a:p>
          <a:p>
            <a:pPr algn="l">
              <a:spcBef>
                <a:spcPts val="0"/>
              </a:spcBef>
            </a:pPr>
            <a:r>
              <a:rPr lang="en-US" altLang="ko-KR" sz="2400" b="1" dirty="0" err="1">
                <a:latin typeface="+mn-ea"/>
                <a:cs typeface="Archivo Light" pitchFamily="2" charset="0"/>
              </a:rPr>
              <a:t>GoYang</a:t>
            </a:r>
            <a:r>
              <a:rPr lang="en-US" altLang="ko-KR" sz="2400" b="1" dirty="0">
                <a:latin typeface="+mn-ea"/>
                <a:cs typeface="Archivo Light" pitchFamily="2" charset="0"/>
              </a:rPr>
              <a:t> City, Kyung </a:t>
            </a:r>
            <a:r>
              <a:rPr lang="en-US" altLang="ko-KR" sz="2400" b="1" dirty="0" err="1">
                <a:latin typeface="+mn-ea"/>
                <a:cs typeface="Archivo Light" pitchFamily="2" charset="0"/>
              </a:rPr>
              <a:t>Gi</a:t>
            </a:r>
            <a:r>
              <a:rPr lang="en-US" altLang="ko-KR" sz="2400" b="1" dirty="0">
                <a:latin typeface="+mn-ea"/>
                <a:cs typeface="Archivo Light" pitchFamily="2" charset="0"/>
              </a:rPr>
              <a:t> Do, South of KOREA ( 10550 )</a:t>
            </a:r>
          </a:p>
          <a:p>
            <a:pPr algn="l">
              <a:spcBef>
                <a:spcPts val="0"/>
              </a:spcBef>
            </a:pPr>
            <a:r>
              <a:rPr lang="en-US" altLang="ko-KR" sz="2400" b="1" dirty="0">
                <a:latin typeface="+mn-ea"/>
                <a:cs typeface="Archivo Light" pitchFamily="2" charset="0"/>
              </a:rPr>
              <a:t>Tel : +82 707 674 2757  Fax : +82 505 300 2757</a:t>
            </a:r>
          </a:p>
          <a:p>
            <a:pPr algn="l">
              <a:spcBef>
                <a:spcPts val="0"/>
              </a:spcBef>
            </a:pPr>
            <a:r>
              <a:rPr lang="en-US" altLang="ko-KR" sz="2400" b="1" dirty="0">
                <a:latin typeface="+mn-ea"/>
                <a:cs typeface="Archivo Light" pitchFamily="2" charset="0"/>
              </a:rPr>
              <a:t>Email : </a:t>
            </a:r>
            <a:r>
              <a:rPr lang="en-US" altLang="ko-KR" sz="2400" b="1" dirty="0">
                <a:latin typeface="+mn-ea"/>
                <a:cs typeface="Archivo Light" pitchFamily="2" charset="0"/>
                <a:hlinkClick r:id="rId2"/>
              </a:rPr>
              <a:t>info@vbkorea.kr</a:t>
            </a:r>
            <a:endParaRPr lang="en-US" altLang="ko-KR" sz="2400" b="1" dirty="0">
              <a:latin typeface="+mn-ea"/>
              <a:cs typeface="Archivo Light" pitchFamily="2" charset="0"/>
            </a:endParaRPr>
          </a:p>
          <a:p>
            <a:pPr algn="l">
              <a:spcBef>
                <a:spcPts val="0"/>
              </a:spcBef>
            </a:pPr>
            <a:r>
              <a:rPr lang="en-US" altLang="ko-KR" sz="2400" b="1" dirty="0">
                <a:latin typeface="+mn-ea"/>
                <a:cs typeface="Archivo Light" pitchFamily="2" charset="0"/>
              </a:rPr>
              <a:t>Website: https://www.vbkorea.kr</a:t>
            </a:r>
            <a:endParaRPr lang="ko-KR" altLang="en-US" sz="2400" b="1" dirty="0">
              <a:latin typeface="+mn-ea"/>
              <a:cs typeface="Archivo Light" pitchFamily="2" charset="0"/>
            </a:endParaRPr>
          </a:p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281" y="82056"/>
            <a:ext cx="673956" cy="47176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340" y="1149325"/>
            <a:ext cx="6799811" cy="5098652"/>
          </a:xfrm>
          <a:prstGeom prst="rect">
            <a:avLst/>
          </a:prstGeom>
        </p:spPr>
      </p:pic>
      <p:sp>
        <p:nvSpPr>
          <p:cNvPr id="6" name="오른쪽 화살표 5"/>
          <p:cNvSpPr/>
          <p:nvPr/>
        </p:nvSpPr>
        <p:spPr>
          <a:xfrm>
            <a:off x="3056467" y="3947981"/>
            <a:ext cx="1176866" cy="1292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부제목 2"/>
          <p:cNvSpPr txBox="1">
            <a:spLocks/>
          </p:cNvSpPr>
          <p:nvPr/>
        </p:nvSpPr>
        <p:spPr>
          <a:xfrm>
            <a:off x="2861379" y="4077203"/>
            <a:ext cx="1736022" cy="615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altLang="ko-KR" sz="1300" b="1" dirty="0" smtClean="0">
                <a:solidFill>
                  <a:srgbClr val="FF0000"/>
                </a:solidFill>
                <a:latin typeface="+mn-ea"/>
                <a:cs typeface="Archivo Light" pitchFamily="2" charset="0"/>
              </a:rPr>
              <a:t>Can you see our sun Patch ?</a:t>
            </a:r>
            <a:endParaRPr lang="ko-KR" altLang="en-US" sz="1300" b="1" dirty="0" smtClean="0">
              <a:solidFill>
                <a:srgbClr val="FF0000"/>
              </a:solidFill>
              <a:latin typeface="+mn-ea"/>
              <a:cs typeface="Archivo Light" pitchFamily="2" charset="0"/>
            </a:endParaRPr>
          </a:p>
          <a:p>
            <a:endParaRPr lang="ko-KR" altLang="en-US" dirty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9854933" y="2472267"/>
            <a:ext cx="1786644" cy="16653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1200" dirty="0"/>
              <a:t>This product is from another brand company. </a:t>
            </a:r>
            <a:endParaRPr lang="en-US" altLang="ko-KR" sz="1200" dirty="0" smtClean="0"/>
          </a:p>
          <a:p>
            <a:pPr algn="l"/>
            <a:r>
              <a:rPr lang="en-US" altLang="ko-KR" sz="1200" dirty="0" smtClean="0"/>
              <a:t>Like </a:t>
            </a:r>
            <a:r>
              <a:rPr lang="en-US" altLang="ko-KR" sz="1200" dirty="0"/>
              <a:t>our product, </a:t>
            </a:r>
            <a:endParaRPr lang="en-US" altLang="ko-KR" sz="1200" dirty="0" smtClean="0"/>
          </a:p>
          <a:p>
            <a:pPr algn="l"/>
            <a:endParaRPr lang="en-US" altLang="ko-KR" sz="1200" dirty="0"/>
          </a:p>
          <a:p>
            <a:pPr algn="l"/>
            <a:r>
              <a:rPr lang="en-US" altLang="ko-KR" sz="1200" dirty="0" smtClean="0"/>
              <a:t>it </a:t>
            </a:r>
            <a:r>
              <a:rPr lang="en-US" altLang="ko-KR" sz="1200" dirty="0"/>
              <a:t>is advertised as a nude sun patch, but the product is clearly visible after makeup.</a:t>
            </a:r>
            <a:endParaRPr lang="ko-KR" altLang="en-US" sz="1200" dirty="0"/>
          </a:p>
        </p:txBody>
      </p:sp>
      <p:sp>
        <p:nvSpPr>
          <p:cNvPr id="10" name="오른쪽 화살표 9"/>
          <p:cNvSpPr/>
          <p:nvPr/>
        </p:nvSpPr>
        <p:spPr>
          <a:xfrm rot="9765148">
            <a:off x="8282466" y="3711805"/>
            <a:ext cx="1176866" cy="1292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1727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28167" y="2585490"/>
            <a:ext cx="2023533" cy="660607"/>
          </a:xfrm>
        </p:spPr>
        <p:txBody>
          <a:bodyPr>
            <a:normAutofit/>
          </a:bodyPr>
          <a:lstStyle/>
          <a:p>
            <a:pPr algn="l"/>
            <a:r>
              <a:rPr lang="en-US" altLang="ko-KR" sz="1200" dirty="0"/>
              <a:t>Our nude skin is made of matte material and does not sparkle.</a:t>
            </a:r>
            <a:endParaRPr lang="ko-KR" altLang="en-US" sz="12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9304511" y="26995"/>
            <a:ext cx="2887489" cy="615140"/>
          </a:xfrm>
        </p:spPr>
        <p:txBody>
          <a:bodyPr>
            <a:normAutofit fontScale="25000" lnSpcReduction="20000"/>
          </a:bodyPr>
          <a:lstStyle/>
          <a:p>
            <a:pPr algn="l">
              <a:spcBef>
                <a:spcPts val="0"/>
              </a:spcBef>
            </a:pPr>
            <a:r>
              <a:rPr lang="en-US" altLang="ko-KR" sz="2400" b="1" dirty="0">
                <a:latin typeface="+mn-ea"/>
                <a:cs typeface="Archivo Light" pitchFamily="2" charset="0"/>
              </a:rPr>
              <a:t>F214 </a:t>
            </a:r>
            <a:r>
              <a:rPr lang="en-US" altLang="ko-KR" sz="2400" b="1" dirty="0" err="1">
                <a:latin typeface="+mn-ea"/>
                <a:cs typeface="Archivo Light" pitchFamily="2" charset="0"/>
              </a:rPr>
              <a:t>GoYang</a:t>
            </a:r>
            <a:r>
              <a:rPr lang="en-US" altLang="ko-KR" sz="2400" b="1" dirty="0">
                <a:latin typeface="+mn-ea"/>
                <a:cs typeface="Archivo Light" pitchFamily="2" charset="0"/>
              </a:rPr>
              <a:t> </a:t>
            </a:r>
            <a:r>
              <a:rPr lang="en-US" altLang="ko-KR" sz="2400" b="1" dirty="0" err="1">
                <a:latin typeface="+mn-ea"/>
                <a:cs typeface="Archivo Light" pitchFamily="2" charset="0"/>
              </a:rPr>
              <a:t>ArchBiz</a:t>
            </a:r>
            <a:r>
              <a:rPr lang="en-US" altLang="ko-KR" sz="2400" b="1" dirty="0">
                <a:latin typeface="+mn-ea"/>
                <a:cs typeface="Archivo Light" pitchFamily="2" charset="0"/>
              </a:rPr>
              <a:t> Center , #63 Sam Won-Ro, </a:t>
            </a:r>
            <a:r>
              <a:rPr lang="en-US" altLang="ko-KR" sz="2400" b="1" dirty="0" err="1">
                <a:latin typeface="+mn-ea"/>
                <a:cs typeface="Archivo Light" pitchFamily="2" charset="0"/>
              </a:rPr>
              <a:t>Deok</a:t>
            </a:r>
            <a:r>
              <a:rPr lang="en-US" altLang="ko-KR" sz="2400" b="1" dirty="0">
                <a:latin typeface="+mn-ea"/>
                <a:cs typeface="Archivo Light" pitchFamily="2" charset="0"/>
              </a:rPr>
              <a:t> Yang </a:t>
            </a:r>
            <a:r>
              <a:rPr lang="en-US" altLang="ko-KR" sz="2400" b="1" dirty="0" err="1">
                <a:latin typeface="+mn-ea"/>
                <a:cs typeface="Archivo Light" pitchFamily="2" charset="0"/>
              </a:rPr>
              <a:t>Gu</a:t>
            </a:r>
            <a:endParaRPr lang="en-US" altLang="ko-KR" sz="2400" b="1" dirty="0">
              <a:latin typeface="+mn-ea"/>
              <a:cs typeface="Archivo Light" pitchFamily="2" charset="0"/>
            </a:endParaRPr>
          </a:p>
          <a:p>
            <a:pPr algn="l">
              <a:spcBef>
                <a:spcPts val="0"/>
              </a:spcBef>
            </a:pPr>
            <a:r>
              <a:rPr lang="en-US" altLang="ko-KR" sz="2400" b="1" dirty="0" err="1">
                <a:latin typeface="+mn-ea"/>
                <a:cs typeface="Archivo Light" pitchFamily="2" charset="0"/>
              </a:rPr>
              <a:t>GoYang</a:t>
            </a:r>
            <a:r>
              <a:rPr lang="en-US" altLang="ko-KR" sz="2400" b="1" dirty="0">
                <a:latin typeface="+mn-ea"/>
                <a:cs typeface="Archivo Light" pitchFamily="2" charset="0"/>
              </a:rPr>
              <a:t> City, Kyung </a:t>
            </a:r>
            <a:r>
              <a:rPr lang="en-US" altLang="ko-KR" sz="2400" b="1" dirty="0" err="1">
                <a:latin typeface="+mn-ea"/>
                <a:cs typeface="Archivo Light" pitchFamily="2" charset="0"/>
              </a:rPr>
              <a:t>Gi</a:t>
            </a:r>
            <a:r>
              <a:rPr lang="en-US" altLang="ko-KR" sz="2400" b="1" dirty="0">
                <a:latin typeface="+mn-ea"/>
                <a:cs typeface="Archivo Light" pitchFamily="2" charset="0"/>
              </a:rPr>
              <a:t> Do, South of KOREA ( 10550 )</a:t>
            </a:r>
          </a:p>
          <a:p>
            <a:pPr algn="l">
              <a:spcBef>
                <a:spcPts val="0"/>
              </a:spcBef>
            </a:pPr>
            <a:r>
              <a:rPr lang="en-US" altLang="ko-KR" sz="2400" b="1" dirty="0">
                <a:latin typeface="+mn-ea"/>
                <a:cs typeface="Archivo Light" pitchFamily="2" charset="0"/>
              </a:rPr>
              <a:t>Tel : +82 707 674 2757  Fax : +82 505 300 2757</a:t>
            </a:r>
          </a:p>
          <a:p>
            <a:pPr algn="l">
              <a:spcBef>
                <a:spcPts val="0"/>
              </a:spcBef>
            </a:pPr>
            <a:r>
              <a:rPr lang="en-US" altLang="ko-KR" sz="2400" b="1" dirty="0">
                <a:latin typeface="+mn-ea"/>
                <a:cs typeface="Archivo Light" pitchFamily="2" charset="0"/>
              </a:rPr>
              <a:t>Email : </a:t>
            </a:r>
            <a:r>
              <a:rPr lang="en-US" altLang="ko-KR" sz="2400" b="1" dirty="0">
                <a:latin typeface="+mn-ea"/>
                <a:cs typeface="Archivo Light" pitchFamily="2" charset="0"/>
                <a:hlinkClick r:id="rId2"/>
              </a:rPr>
              <a:t>info@vbkorea.kr</a:t>
            </a:r>
            <a:endParaRPr lang="en-US" altLang="ko-KR" sz="2400" b="1" dirty="0">
              <a:latin typeface="+mn-ea"/>
              <a:cs typeface="Archivo Light" pitchFamily="2" charset="0"/>
            </a:endParaRPr>
          </a:p>
          <a:p>
            <a:pPr algn="l">
              <a:spcBef>
                <a:spcPts val="0"/>
              </a:spcBef>
            </a:pPr>
            <a:r>
              <a:rPr lang="en-US" altLang="ko-KR" sz="2400" b="1" dirty="0">
                <a:latin typeface="+mn-ea"/>
                <a:cs typeface="Archivo Light" pitchFamily="2" charset="0"/>
              </a:rPr>
              <a:t>Website: https://www.vbkorea.kr</a:t>
            </a:r>
            <a:endParaRPr lang="ko-KR" altLang="en-US" sz="2400" b="1" dirty="0">
              <a:latin typeface="+mn-ea"/>
              <a:cs typeface="Archivo Light" pitchFamily="2" charset="0"/>
            </a:endParaRPr>
          </a:p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281" y="82056"/>
            <a:ext cx="673956" cy="471769"/>
          </a:xfrm>
          <a:prstGeom prst="rect">
            <a:avLst/>
          </a:prstGeom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8645263" y="3536807"/>
            <a:ext cx="1786644" cy="8915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1200" dirty="0"/>
              <a:t>Products from other brands have a shiny surface and are easily exposed after makeup.</a:t>
            </a:r>
            <a:endParaRPr lang="ko-KR" altLang="en-US" sz="1200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06" y="1155761"/>
            <a:ext cx="3930053" cy="5241309"/>
          </a:xfrm>
          <a:prstGeom prst="rect">
            <a:avLst/>
          </a:prstGeom>
        </p:spPr>
      </p:pic>
      <p:sp>
        <p:nvSpPr>
          <p:cNvPr id="6" name="오른쪽 화살표 5"/>
          <p:cNvSpPr/>
          <p:nvPr/>
        </p:nvSpPr>
        <p:spPr>
          <a:xfrm>
            <a:off x="3944402" y="2851183"/>
            <a:ext cx="1176866" cy="1292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오른쪽 화살표 9"/>
          <p:cNvSpPr/>
          <p:nvPr/>
        </p:nvSpPr>
        <p:spPr>
          <a:xfrm rot="9765148">
            <a:off x="7475700" y="4667769"/>
            <a:ext cx="1176866" cy="1292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853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944402" y="2402379"/>
            <a:ext cx="2023533" cy="798022"/>
          </a:xfrm>
        </p:spPr>
        <p:txBody>
          <a:bodyPr>
            <a:normAutofit/>
          </a:bodyPr>
          <a:lstStyle/>
          <a:p>
            <a:pPr algn="l"/>
            <a:r>
              <a:rPr lang="en-US" altLang="ko-KR" sz="1200" dirty="0"/>
              <a:t>Our products do not sweat during strenuous exercise or come off during showering.</a:t>
            </a:r>
            <a:endParaRPr lang="ko-KR" altLang="en-US" sz="12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9304511" y="26995"/>
            <a:ext cx="2887489" cy="615140"/>
          </a:xfrm>
        </p:spPr>
        <p:txBody>
          <a:bodyPr>
            <a:normAutofit fontScale="25000" lnSpcReduction="20000"/>
          </a:bodyPr>
          <a:lstStyle/>
          <a:p>
            <a:pPr algn="l">
              <a:spcBef>
                <a:spcPts val="0"/>
              </a:spcBef>
            </a:pPr>
            <a:r>
              <a:rPr lang="en-US" altLang="ko-KR" sz="2400" b="1" dirty="0">
                <a:latin typeface="+mn-ea"/>
                <a:cs typeface="Archivo Light" pitchFamily="2" charset="0"/>
              </a:rPr>
              <a:t>F214 </a:t>
            </a:r>
            <a:r>
              <a:rPr lang="en-US" altLang="ko-KR" sz="2400" b="1" dirty="0" err="1">
                <a:latin typeface="+mn-ea"/>
                <a:cs typeface="Archivo Light" pitchFamily="2" charset="0"/>
              </a:rPr>
              <a:t>GoYang</a:t>
            </a:r>
            <a:r>
              <a:rPr lang="en-US" altLang="ko-KR" sz="2400" b="1" dirty="0">
                <a:latin typeface="+mn-ea"/>
                <a:cs typeface="Archivo Light" pitchFamily="2" charset="0"/>
              </a:rPr>
              <a:t> </a:t>
            </a:r>
            <a:r>
              <a:rPr lang="en-US" altLang="ko-KR" sz="2400" b="1" dirty="0" err="1">
                <a:latin typeface="+mn-ea"/>
                <a:cs typeface="Archivo Light" pitchFamily="2" charset="0"/>
              </a:rPr>
              <a:t>ArchBiz</a:t>
            </a:r>
            <a:r>
              <a:rPr lang="en-US" altLang="ko-KR" sz="2400" b="1" dirty="0">
                <a:latin typeface="+mn-ea"/>
                <a:cs typeface="Archivo Light" pitchFamily="2" charset="0"/>
              </a:rPr>
              <a:t> Center , #63 Sam Won-Ro, </a:t>
            </a:r>
            <a:r>
              <a:rPr lang="en-US" altLang="ko-KR" sz="2400" b="1" dirty="0" err="1">
                <a:latin typeface="+mn-ea"/>
                <a:cs typeface="Archivo Light" pitchFamily="2" charset="0"/>
              </a:rPr>
              <a:t>Deok</a:t>
            </a:r>
            <a:r>
              <a:rPr lang="en-US" altLang="ko-KR" sz="2400" b="1" dirty="0">
                <a:latin typeface="+mn-ea"/>
                <a:cs typeface="Archivo Light" pitchFamily="2" charset="0"/>
              </a:rPr>
              <a:t> Yang </a:t>
            </a:r>
            <a:r>
              <a:rPr lang="en-US" altLang="ko-KR" sz="2400" b="1" dirty="0" err="1">
                <a:latin typeface="+mn-ea"/>
                <a:cs typeface="Archivo Light" pitchFamily="2" charset="0"/>
              </a:rPr>
              <a:t>Gu</a:t>
            </a:r>
            <a:endParaRPr lang="en-US" altLang="ko-KR" sz="2400" b="1" dirty="0">
              <a:latin typeface="+mn-ea"/>
              <a:cs typeface="Archivo Light" pitchFamily="2" charset="0"/>
            </a:endParaRPr>
          </a:p>
          <a:p>
            <a:pPr algn="l">
              <a:spcBef>
                <a:spcPts val="0"/>
              </a:spcBef>
            </a:pPr>
            <a:r>
              <a:rPr lang="en-US" altLang="ko-KR" sz="2400" b="1" dirty="0" err="1">
                <a:latin typeface="+mn-ea"/>
                <a:cs typeface="Archivo Light" pitchFamily="2" charset="0"/>
              </a:rPr>
              <a:t>GoYang</a:t>
            </a:r>
            <a:r>
              <a:rPr lang="en-US" altLang="ko-KR" sz="2400" b="1" dirty="0">
                <a:latin typeface="+mn-ea"/>
                <a:cs typeface="Archivo Light" pitchFamily="2" charset="0"/>
              </a:rPr>
              <a:t> City, Kyung </a:t>
            </a:r>
            <a:r>
              <a:rPr lang="en-US" altLang="ko-KR" sz="2400" b="1" dirty="0" err="1">
                <a:latin typeface="+mn-ea"/>
                <a:cs typeface="Archivo Light" pitchFamily="2" charset="0"/>
              </a:rPr>
              <a:t>Gi</a:t>
            </a:r>
            <a:r>
              <a:rPr lang="en-US" altLang="ko-KR" sz="2400" b="1" dirty="0">
                <a:latin typeface="+mn-ea"/>
                <a:cs typeface="Archivo Light" pitchFamily="2" charset="0"/>
              </a:rPr>
              <a:t> Do, South of KOREA ( 10550 )</a:t>
            </a:r>
          </a:p>
          <a:p>
            <a:pPr algn="l">
              <a:spcBef>
                <a:spcPts val="0"/>
              </a:spcBef>
            </a:pPr>
            <a:r>
              <a:rPr lang="en-US" altLang="ko-KR" sz="2400" b="1" dirty="0">
                <a:latin typeface="+mn-ea"/>
                <a:cs typeface="Archivo Light" pitchFamily="2" charset="0"/>
              </a:rPr>
              <a:t>Tel : +82 707 674 2757  Fax : +82 505 300 2757</a:t>
            </a:r>
          </a:p>
          <a:p>
            <a:pPr algn="l">
              <a:spcBef>
                <a:spcPts val="0"/>
              </a:spcBef>
            </a:pPr>
            <a:r>
              <a:rPr lang="en-US" altLang="ko-KR" sz="2400" b="1" dirty="0">
                <a:latin typeface="+mn-ea"/>
                <a:cs typeface="Archivo Light" pitchFamily="2" charset="0"/>
              </a:rPr>
              <a:t>Email : </a:t>
            </a:r>
            <a:r>
              <a:rPr lang="en-US" altLang="ko-KR" sz="2400" b="1" dirty="0">
                <a:latin typeface="+mn-ea"/>
                <a:cs typeface="Archivo Light" pitchFamily="2" charset="0"/>
                <a:hlinkClick r:id="rId6"/>
              </a:rPr>
              <a:t>info@vbkorea.kr</a:t>
            </a:r>
            <a:endParaRPr lang="en-US" altLang="ko-KR" sz="2400" b="1" dirty="0">
              <a:latin typeface="+mn-ea"/>
              <a:cs typeface="Archivo Light" pitchFamily="2" charset="0"/>
            </a:endParaRPr>
          </a:p>
          <a:p>
            <a:pPr algn="l">
              <a:spcBef>
                <a:spcPts val="0"/>
              </a:spcBef>
            </a:pPr>
            <a:r>
              <a:rPr lang="en-US" altLang="ko-KR" sz="2400" b="1" dirty="0">
                <a:latin typeface="+mn-ea"/>
                <a:cs typeface="Archivo Light" pitchFamily="2" charset="0"/>
              </a:rPr>
              <a:t>Website: https://www.vbkorea.kr</a:t>
            </a:r>
            <a:endParaRPr lang="ko-KR" altLang="en-US" sz="2400" b="1" dirty="0">
              <a:latin typeface="+mn-ea"/>
              <a:cs typeface="Archivo Light" pitchFamily="2" charset="0"/>
            </a:endParaRPr>
          </a:p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281" y="82056"/>
            <a:ext cx="673956" cy="471769"/>
          </a:xfrm>
          <a:prstGeom prst="rect">
            <a:avLst/>
          </a:prstGeom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6405743" y="3604664"/>
            <a:ext cx="1845399" cy="8915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1200" dirty="0" err="1"/>
              <a:t>When</a:t>
            </a:r>
            <a:r>
              <a:rPr lang="ko-KR" altLang="en-US" sz="1200" dirty="0"/>
              <a:t> </a:t>
            </a:r>
            <a:r>
              <a:rPr lang="ko-KR" altLang="en-US" sz="1200" dirty="0" err="1"/>
              <a:t>removing</a:t>
            </a:r>
            <a:r>
              <a:rPr lang="ko-KR" altLang="en-US" sz="1200" dirty="0"/>
              <a:t> </a:t>
            </a:r>
            <a:r>
              <a:rPr lang="ko-KR" altLang="en-US" sz="1200" dirty="0" err="1"/>
              <a:t>our</a:t>
            </a:r>
            <a:r>
              <a:rPr lang="ko-KR" altLang="en-US" sz="1200" dirty="0"/>
              <a:t> </a:t>
            </a:r>
            <a:r>
              <a:rPr lang="ko-KR" altLang="en-US" sz="1200" dirty="0" err="1"/>
              <a:t>patches</a:t>
            </a:r>
            <a:r>
              <a:rPr lang="ko-KR" altLang="en-US" sz="1200" dirty="0"/>
              <a:t>, </a:t>
            </a:r>
            <a:r>
              <a:rPr lang="ko-KR" altLang="en-US" sz="1200" dirty="0" err="1"/>
              <a:t>they</a:t>
            </a:r>
            <a:r>
              <a:rPr lang="ko-KR" altLang="en-US" sz="1200" dirty="0"/>
              <a:t> </a:t>
            </a:r>
            <a:r>
              <a:rPr lang="ko-KR" altLang="en-US" sz="1200" dirty="0" err="1"/>
              <a:t>come</a:t>
            </a:r>
            <a:r>
              <a:rPr lang="ko-KR" altLang="en-US" sz="1200" dirty="0"/>
              <a:t> </a:t>
            </a:r>
            <a:r>
              <a:rPr lang="ko-KR" altLang="en-US" sz="1200" dirty="0" err="1"/>
              <a:t>off</a:t>
            </a:r>
            <a:r>
              <a:rPr lang="ko-KR" altLang="en-US" sz="1200" dirty="0"/>
              <a:t> </a:t>
            </a:r>
            <a:r>
              <a:rPr lang="ko-KR" altLang="en-US" sz="1200" dirty="0" err="1"/>
              <a:t>in</a:t>
            </a:r>
            <a:r>
              <a:rPr lang="ko-KR" altLang="en-US" sz="1200" dirty="0"/>
              <a:t> </a:t>
            </a:r>
            <a:r>
              <a:rPr lang="ko-KR" altLang="en-US" sz="1200" dirty="0" err="1"/>
              <a:t>one</a:t>
            </a:r>
            <a:r>
              <a:rPr lang="ko-KR" altLang="en-US" sz="1200" dirty="0"/>
              <a:t> </a:t>
            </a:r>
            <a:r>
              <a:rPr lang="ko-KR" altLang="en-US" sz="1200" dirty="0" err="1"/>
              <a:t>go</a:t>
            </a:r>
            <a:r>
              <a:rPr lang="ko-KR" altLang="en-US" sz="1200" dirty="0"/>
              <a:t> </a:t>
            </a:r>
            <a:r>
              <a:rPr lang="ko-KR" altLang="en-US" sz="1200" dirty="0" err="1"/>
              <a:t>without</a:t>
            </a:r>
            <a:r>
              <a:rPr lang="ko-KR" altLang="en-US" sz="1200" dirty="0"/>
              <a:t> </a:t>
            </a:r>
            <a:r>
              <a:rPr lang="ko-KR" altLang="en-US" sz="1200" dirty="0" err="1"/>
              <a:t>any</a:t>
            </a:r>
            <a:r>
              <a:rPr lang="ko-KR" altLang="en-US" sz="1200" dirty="0"/>
              <a:t> </a:t>
            </a:r>
            <a:r>
              <a:rPr lang="ko-KR" altLang="en-US" sz="1200" dirty="0" err="1"/>
              <a:t>breaks</a:t>
            </a:r>
            <a:r>
              <a:rPr lang="ko-KR" altLang="en-US" sz="1200" dirty="0"/>
              <a:t> </a:t>
            </a:r>
            <a:r>
              <a:rPr lang="ko-KR" altLang="en-US" sz="1200" dirty="0" err="1"/>
              <a:t>in</a:t>
            </a:r>
            <a:r>
              <a:rPr lang="ko-KR" altLang="en-US" sz="1200" dirty="0"/>
              <a:t> </a:t>
            </a:r>
            <a:r>
              <a:rPr lang="ko-KR" altLang="en-US" sz="1200" dirty="0" err="1" smtClean="0"/>
              <a:t>between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  <p:sp>
        <p:nvSpPr>
          <p:cNvPr id="6" name="오른쪽 화살표 5"/>
          <p:cNvSpPr/>
          <p:nvPr/>
        </p:nvSpPr>
        <p:spPr>
          <a:xfrm rot="8572936">
            <a:off x="4039833" y="3798835"/>
            <a:ext cx="1176866" cy="1292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x-patch shower te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7048" y="642135"/>
            <a:ext cx="3067398" cy="5453151"/>
          </a:xfrm>
          <a:prstGeom prst="rect">
            <a:avLst/>
          </a:prstGeom>
        </p:spPr>
      </p:pic>
      <p:sp>
        <p:nvSpPr>
          <p:cNvPr id="13" name="제목 3"/>
          <p:cNvSpPr txBox="1">
            <a:spLocks/>
          </p:cNvSpPr>
          <p:nvPr/>
        </p:nvSpPr>
        <p:spPr>
          <a:xfrm>
            <a:off x="657092" y="5728666"/>
            <a:ext cx="1534000" cy="3666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800" dirty="0" smtClean="0">
                <a:solidFill>
                  <a:schemeClr val="bg1"/>
                </a:solidFill>
              </a:rPr>
              <a:t>Play video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  <p:pic>
        <p:nvPicPr>
          <p:cNvPr id="14" name="x-patch take of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154" y="737801"/>
            <a:ext cx="3072973" cy="5463064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 rot="19180573">
            <a:off x="8441551" y="3722852"/>
            <a:ext cx="1176866" cy="1292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제목 3"/>
          <p:cNvSpPr txBox="1">
            <a:spLocks/>
          </p:cNvSpPr>
          <p:nvPr/>
        </p:nvSpPr>
        <p:spPr>
          <a:xfrm>
            <a:off x="8251142" y="5728666"/>
            <a:ext cx="1534000" cy="3666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800" dirty="0" smtClean="0">
                <a:solidFill>
                  <a:schemeClr val="bg1"/>
                </a:solidFill>
              </a:rPr>
              <a:t>Play video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4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물방울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TM04033925[[fn=물방울]]</Template>
  <TotalTime>17</TotalTime>
  <Words>249</Words>
  <Application>Microsoft Office PowerPoint</Application>
  <PresentationFormat>와이드스크린</PresentationFormat>
  <Paragraphs>27</Paragraphs>
  <Slides>3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</vt:i4>
      </vt:variant>
    </vt:vector>
  </HeadingPairs>
  <TitlesOfParts>
    <vt:vector size="8" baseType="lpstr">
      <vt:lpstr>Archivo Light</vt:lpstr>
      <vt:lpstr>맑은 고딕</vt:lpstr>
      <vt:lpstr>Arial</vt:lpstr>
      <vt:lpstr>Tw Cen MT</vt:lpstr>
      <vt:lpstr>물방울</vt:lpstr>
      <vt:lpstr>Our Skin Nude Sun shield after make up can not see any patch.  Our products are invisible after makeup and has a matte texture and is not shiny.  Once attached, the edges of our product will not tear.When removing our product, it comes off in one go.</vt:lpstr>
      <vt:lpstr>Our nude skin is made of matte material and does not sparkle.</vt:lpstr>
      <vt:lpstr>Our products do not sweat during strenuous exercise or come off during showering.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Skin Nude Sun shield after make up can not see any patch.  Our products are invisible after makeup and has a matte texture and is not shiny.  Once attached, the edges of our product will not tear.When removing our product, it comes off in one go.</dc:title>
  <dc:creator>백강헌</dc:creator>
  <cp:lastModifiedBy>백강헌</cp:lastModifiedBy>
  <cp:revision>2</cp:revision>
  <dcterms:created xsi:type="dcterms:W3CDTF">2024-03-20T02:29:47Z</dcterms:created>
  <dcterms:modified xsi:type="dcterms:W3CDTF">2024-03-20T02:47:11Z</dcterms:modified>
</cp:coreProperties>
</file>